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4" r:id="rId4"/>
    <p:sldMasterId id="2147483680" r:id="rId5"/>
  </p:sldMasterIdLst>
  <p:notesMasterIdLst>
    <p:notesMasterId r:id="rId35"/>
  </p:notesMasterIdLst>
  <p:handoutMasterIdLst>
    <p:handoutMasterId r:id="rId36"/>
  </p:handoutMasterIdLst>
  <p:sldIdLst>
    <p:sldId id="274" r:id="rId6"/>
    <p:sldId id="429" r:id="rId7"/>
    <p:sldId id="276" r:id="rId8"/>
    <p:sldId id="426" r:id="rId9"/>
    <p:sldId id="353" r:id="rId10"/>
    <p:sldId id="395" r:id="rId11"/>
    <p:sldId id="421" r:id="rId12"/>
    <p:sldId id="397" r:id="rId13"/>
    <p:sldId id="425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27" r:id="rId32"/>
    <p:sldId id="419" r:id="rId33"/>
    <p:sldId id="428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71" d="100"/>
          <a:sy n="71" d="100"/>
        </p:scale>
        <p:origin x="-416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65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07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131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74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66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011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396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hyperlink" Target="http://www.luxoft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65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812" y="4595755"/>
            <a:ext cx="5331624" cy="1555731"/>
          </a:xfr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00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2661" y="364742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January 2016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31 January </a:t>
            </a:r>
            <a:r>
              <a:rPr lang="en-US" dirty="0" smtClean="0"/>
              <a:t>2016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28 </a:t>
            </a:r>
            <a:r>
              <a:rPr lang="en-US" dirty="0"/>
              <a:t>January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Basics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</a:t>
            </a:r>
            <a:r>
              <a:rPr lang="en-US" dirty="0" smtClean="0"/>
              <a:t>6 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6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6" y="3278535"/>
            <a:ext cx="2968620" cy="1169456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010" y="3284548"/>
            <a:ext cx="3029929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463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875" y="4979145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2040" y="1559037"/>
            <a:ext cx="3543973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3022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2006" y="1608851"/>
            <a:ext cx="4621386" cy="996769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4866" y="5293579"/>
            <a:ext cx="4524224" cy="415460"/>
          </a:xfrm>
          <a:prstGeom prst="roundRect">
            <a:avLst>
              <a:gd name="adj" fmla="val 6598"/>
            </a:avLst>
          </a:prstGeom>
        </p:spPr>
      </p:pic>
    </p:spTree>
    <p:extLst>
      <p:ext uri="{BB962C8B-B14F-4D97-AF65-F5344CB8AC3E}">
        <p14:creationId xmlns:p14="http://schemas.microsoft.com/office/powerpoint/2010/main" val="246557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https://softuni.bg/courses/javascript-basics/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42" y="3276600"/>
            <a:ext cx="577225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2015 </a:t>
            </a:r>
            <a:r>
              <a:rPr lang="en-US" dirty="0" smtClean="0"/>
              <a:t>or Visual Studio Community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99" y="2667000"/>
            <a:ext cx="1318058" cy="1318058"/>
          </a:xfrm>
          <a:prstGeom prst="roundRect">
            <a:avLst>
              <a:gd name="adj" fmla="val 4236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0" name="Picture 4" descr="http://gustaff-weldon.github.io/meetjs/debugging-node/img/webstorm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203" y="4571998"/>
            <a:ext cx="1318058" cy="13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667000"/>
            <a:ext cx="1274458" cy="13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Basics – Course Introduction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728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Level at the Software University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837612" y="914400"/>
            <a:ext cx="276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prstClr val="white"/>
                </a:solidFill>
              </a:rPr>
              <a:t>36 credits</a:t>
            </a:r>
            <a:endParaRPr lang="en-GB" sz="2000" dirty="0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95314" y="1838163"/>
            <a:ext cx="11592684" cy="3648238"/>
            <a:chOff x="581722" y="1295400"/>
            <a:chExt cx="10860343" cy="2087841"/>
          </a:xfrm>
        </p:grpSpPr>
        <p:sp>
          <p:nvSpPr>
            <p:cNvPr id="64" name="TextBox 63"/>
            <p:cNvSpPr txBox="1"/>
            <p:nvPr/>
          </p:nvSpPr>
          <p:spPr>
            <a:xfrm>
              <a:off x="690870" y="1807558"/>
              <a:ext cx="2062404" cy="157568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Web Fundamentals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 smtClean="0">
                  <a:solidFill>
                    <a:prstClr val="black"/>
                  </a:solidFill>
                </a:rPr>
                <a:t>( HTML + CSS + WordPress )</a:t>
              </a:r>
              <a:endParaRPr lang="bg-BG" sz="16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4032" y="1807533"/>
              <a:ext cx="2123163" cy="113962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</a:t>
              </a:r>
            </a:p>
            <a:p>
              <a:pPr algn="ctr"/>
              <a:r>
                <a:rPr lang="en-US" sz="2200" b="1" dirty="0" smtClean="0">
                  <a:solidFill>
                    <a:prstClr val="black"/>
                  </a:solidFill>
                </a:rPr>
                <a:t>Basics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b="1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times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34655" y="1802150"/>
              <a:ext cx="1998815" cy="11450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Applications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7952" y="1805864"/>
              <a:ext cx="1565317" cy="114129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Advanced JavaScript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</a:t>
              </a:r>
              <a:r>
                <a:rPr lang="bg-BG" sz="1600" dirty="0" smtClean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95610" y="1802150"/>
              <a:ext cx="2617868" cy="114500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Frameworks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+ TW + labs + exam</a:t>
              </a:r>
              <a:endParaRPr lang="en-US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5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81722" y="1295400"/>
              <a:ext cx="10860343" cy="304800"/>
              <a:chOff x="251520" y="760440"/>
              <a:chExt cx="10860343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51520" y="908650"/>
                <a:ext cx="10860343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233067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736495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857850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10983276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9396550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458412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9926910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303268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87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r>
              <a:rPr lang="en-US" sz="2700" dirty="0"/>
              <a:t> – </a:t>
            </a:r>
            <a:r>
              <a:rPr lang="en-US" sz="2700" dirty="0" smtClean="0"/>
              <a:t>JS Development Tools, Debugging Tools, Utilities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 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/>
              <a:t>Nikolay Bankin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Software </a:t>
            </a:r>
            <a:r>
              <a:rPr lang="en-US" sz="3200" noProof="1" smtClean="0"/>
              <a:t>Engineer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219200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1026" name="Picture 2" descr="C:\Users\Trifon\Desktop\11149577_10204373062951099_3857304374028169872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98" y="4148027"/>
            <a:ext cx="2375122" cy="23751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1050</Words>
  <Application>Microsoft Office PowerPoint</Application>
  <PresentationFormat>Custom</PresentationFormat>
  <Paragraphs>244</Paragraphs>
  <Slides>29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SoftUni 16x9</vt:lpstr>
      <vt:lpstr>1_SoftUni 16x9</vt:lpstr>
      <vt:lpstr>2_SoftUni 16x9</vt:lpstr>
      <vt:lpstr>3_SoftUni 16x9</vt:lpstr>
      <vt:lpstr>JavaScript Basics</vt:lpstr>
      <vt:lpstr>SoftUni Diamond Partners</vt:lpstr>
      <vt:lpstr>Table of Contents</vt:lpstr>
      <vt:lpstr>Front-End Level at the Software University</vt:lpstr>
      <vt:lpstr>JavaScript Basics</vt:lpstr>
      <vt:lpstr>JavaScript Basics – Course Program</vt:lpstr>
      <vt:lpstr>Warning: Not for Absolute Beginners</vt:lpstr>
      <vt:lpstr>The Trainers Team</vt:lpstr>
      <vt:lpstr>Trainers Team (1)</vt:lpstr>
      <vt:lpstr>Volunteer Teaching Assistants</vt:lpstr>
      <vt:lpstr>JavaScript Basics: More Details </vt:lpstr>
      <vt:lpstr>Training Duration – JavaScript Basics 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2016-01-04T14:41:12Z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